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3"/>
  </p:notesMasterIdLst>
  <p:sldIdLst>
    <p:sldId id="256" r:id="rId2"/>
    <p:sldId id="257" r:id="rId3"/>
    <p:sldId id="289" r:id="rId4"/>
    <p:sldId id="284" r:id="rId5"/>
    <p:sldId id="285" r:id="rId6"/>
    <p:sldId id="286" r:id="rId7"/>
    <p:sldId id="287" r:id="rId8"/>
    <p:sldId id="288" r:id="rId9"/>
    <p:sldId id="265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1" r:id="rId20"/>
    <p:sldId id="282" r:id="rId21"/>
    <p:sldId id="283" r:id="rId2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0" d="100"/>
          <a:sy n="120" d="100"/>
        </p:scale>
        <p:origin x="-96" y="-5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2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3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C0ADF-F77F-4E51-8723-BF93B6ADFE7A}">
      <dsp:nvSpPr>
        <dsp:cNvPr id="0" name=""/>
        <dsp:cNvSpPr/>
      </dsp:nvSpPr>
      <dsp:spPr>
        <a:xfrm rot="1707964">
          <a:off x="1145355" y="1636387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92036">
          <a:off x="1145355" y="834014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33" y="574265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38612" y="114299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Main</a:t>
          </a:r>
          <a:r>
            <a:rPr lang="it-IT" sz="900" kern="1200" dirty="0" smtClean="0"/>
            <a:t> Form</a:t>
          </a:r>
          <a:endParaRPr lang="it-IT" sz="900" kern="1200" dirty="0"/>
        </a:p>
      </dsp:txBody>
      <dsp:txXfrm>
        <a:off x="1760531" y="236218"/>
        <a:ext cx="588676" cy="588676"/>
      </dsp:txXfrm>
    </dsp:sp>
    <dsp:sp modelId="{7468629F-94A3-4E5D-B3E9-F92EED8391A6}">
      <dsp:nvSpPr>
        <dsp:cNvPr id="0" name=""/>
        <dsp:cNvSpPr/>
      </dsp:nvSpPr>
      <dsp:spPr>
        <a:xfrm>
          <a:off x="1638612" y="1589241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SearchEvent</a:t>
          </a:r>
          <a:r>
            <a:rPr lang="it-IT" sz="800" kern="1200" dirty="0" smtClean="0"/>
            <a:t> Form</a:t>
          </a:r>
          <a:endParaRPr lang="it-IT" sz="800" kern="1200" dirty="0"/>
        </a:p>
      </dsp:txBody>
      <dsp:txXfrm>
        <a:off x="1760531" y="1711160"/>
        <a:ext cx="588676" cy="58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B017-4C58-4DEF-8A1A-DF74DBA31981}">
      <dsp:nvSpPr>
        <dsp:cNvPr id="0" name=""/>
        <dsp:cNvSpPr/>
      </dsp:nvSpPr>
      <dsp:spPr>
        <a:xfrm rot="1724781">
          <a:off x="1110155" y="1598667"/>
          <a:ext cx="500313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00313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87660">
          <a:off x="1107080" y="814557"/>
          <a:ext cx="55805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58058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-38410" y="551036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78652" y="74577"/>
          <a:ext cx="865499" cy="8654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Calendars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705401" y="201326"/>
        <a:ext cx="612001" cy="612001"/>
      </dsp:txXfrm>
    </dsp:sp>
    <dsp:sp modelId="{A125559B-249B-4D22-B9FA-2062188338E7}">
      <dsp:nvSpPr>
        <dsp:cNvPr id="0" name=""/>
        <dsp:cNvSpPr/>
      </dsp:nvSpPr>
      <dsp:spPr>
        <a:xfrm>
          <a:off x="1520579" y="1503061"/>
          <a:ext cx="958416" cy="958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EventModels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660936" y="1643418"/>
        <a:ext cx="677702" cy="677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CriterioDiFiltraggio</a:t>
          </a:r>
          <a:endParaRPr lang="it-IT" sz="900" kern="1200" dirty="0"/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Filtro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IFiltro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75647" y="1235332"/>
          <a:ext cx="471602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71602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88" y="577051"/>
          <a:ext cx="1381952" cy="1381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47250" y="853442"/>
          <a:ext cx="829171" cy="829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 smtClean="0"/>
            <a:t>Filtro</a:t>
          </a:r>
          <a:endParaRPr lang="it-IT" sz="1100" kern="1200" dirty="0"/>
        </a:p>
      </dsp:txBody>
      <dsp:txXfrm>
        <a:off x="1768679" y="974871"/>
        <a:ext cx="586313" cy="586313"/>
      </dsp:txXfrm>
    </dsp:sp>
    <dsp:sp modelId="{C1332999-2813-4EF9-99F5-3AA98E0174FD}">
      <dsp:nvSpPr>
        <dsp:cNvPr id="0" name=""/>
        <dsp:cNvSpPr/>
      </dsp:nvSpPr>
      <dsp:spPr>
        <a:xfrm>
          <a:off x="2559338" y="853442"/>
          <a:ext cx="1243757" cy="82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Calendario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Temporale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Ricerca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Modello</a:t>
          </a:r>
          <a:endParaRPr lang="it-IT" sz="900" kern="1200" dirty="0"/>
        </a:p>
      </dsp:txBody>
      <dsp:txXfrm>
        <a:off x="2559338" y="853442"/>
        <a:ext cx="1243757" cy="829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30228" y="1235332"/>
          <a:ext cx="451070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51070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5875" y="647358"/>
          <a:ext cx="1241338" cy="1241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81298" y="837016"/>
          <a:ext cx="862023" cy="862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Pattern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Decorator</a:t>
          </a:r>
        </a:p>
      </dsp:txBody>
      <dsp:txXfrm>
        <a:off x="1707538" y="963256"/>
        <a:ext cx="609543" cy="6095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Periodo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Tempo</a:t>
          </a:r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Voce&lt;T&gt;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15/11/14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15/11/14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‹n.›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microsoft.com/office/2007/relationships/hdphoto" Target="../media/hdphoto2.wdp"/><Relationship Id="rId5" Type="http://schemas.openxmlformats.org/officeDocument/2006/relationships/image" Target="../media/image15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microsoft.com/office/2007/relationships/hdphoto" Target="../media/hdphoto4.wdp"/><Relationship Id="rId5" Type="http://schemas.openxmlformats.org/officeDocument/2006/relationships/image" Target="../media/image19.png"/><Relationship Id="rId6" Type="http://schemas.microsoft.com/office/2007/relationships/hdphoto" Target="../media/hdphoto5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microsoft.com/office/2007/relationships/hdphoto" Target="../media/hdphoto6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diagramQuickStyle" Target="../diagrams/quickStyle2.xml"/><Relationship Id="rId20" Type="http://schemas.openxmlformats.org/officeDocument/2006/relationships/diagramColors" Target="../diagrams/colors4.xml"/><Relationship Id="rId21" Type="http://schemas.microsoft.com/office/2007/relationships/diagramDrawing" Target="../diagrams/drawing4.xml"/><Relationship Id="rId22" Type="http://schemas.openxmlformats.org/officeDocument/2006/relationships/diagramData" Target="../diagrams/data5.xml"/><Relationship Id="rId23" Type="http://schemas.openxmlformats.org/officeDocument/2006/relationships/diagramLayout" Target="../diagrams/layout5.xml"/><Relationship Id="rId24" Type="http://schemas.openxmlformats.org/officeDocument/2006/relationships/diagramQuickStyle" Target="../diagrams/quickStyle5.xml"/><Relationship Id="rId25" Type="http://schemas.openxmlformats.org/officeDocument/2006/relationships/diagramColors" Target="../diagrams/colors5.xml"/><Relationship Id="rId26" Type="http://schemas.microsoft.com/office/2007/relationships/diagramDrawing" Target="../diagrams/drawing5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2" Type="http://schemas.openxmlformats.org/officeDocument/2006/relationships/diagramData" Target="../diagrams/data3.xml"/><Relationship Id="rId13" Type="http://schemas.openxmlformats.org/officeDocument/2006/relationships/diagramLayout" Target="../diagrams/layout3.xml"/><Relationship Id="rId14" Type="http://schemas.openxmlformats.org/officeDocument/2006/relationships/diagramQuickStyle" Target="../diagrams/quickStyle3.xml"/><Relationship Id="rId15" Type="http://schemas.openxmlformats.org/officeDocument/2006/relationships/diagramColors" Target="../diagrams/colors3.xml"/><Relationship Id="rId16" Type="http://schemas.microsoft.com/office/2007/relationships/diagramDrawing" Target="../diagrams/drawing3.xml"/><Relationship Id="rId17" Type="http://schemas.openxmlformats.org/officeDocument/2006/relationships/diagramData" Target="../diagrams/data4.xml"/><Relationship Id="rId18" Type="http://schemas.openxmlformats.org/officeDocument/2006/relationships/diagramLayout" Target="../diagrams/layout4.xml"/><Relationship Id="rId19" Type="http://schemas.openxmlformats.org/officeDocument/2006/relationships/diagramQuickStyle" Target="../diagrams/quickStyle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11" Type="http://schemas.microsoft.com/office/2007/relationships/diagramDrawing" Target="../diagrams/drawing7.xml"/><Relationship Id="rId12" Type="http://schemas.openxmlformats.org/officeDocument/2006/relationships/diagramData" Target="../diagrams/data8.xml"/><Relationship Id="rId13" Type="http://schemas.openxmlformats.org/officeDocument/2006/relationships/diagramLayout" Target="../diagrams/layout8.xml"/><Relationship Id="rId14" Type="http://schemas.openxmlformats.org/officeDocument/2006/relationships/diagramQuickStyle" Target="../diagrams/quickStyle8.xml"/><Relationship Id="rId15" Type="http://schemas.openxmlformats.org/officeDocument/2006/relationships/diagramColors" Target="../diagrams/colors8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7" Type="http://schemas.openxmlformats.org/officeDocument/2006/relationships/diagramData" Target="../diagrams/data7.xml"/><Relationship Id="rId8" Type="http://schemas.openxmlformats.org/officeDocument/2006/relationships/diagramLayout" Target="../diagrams/layout7.xml"/><Relationship Id="rId9" Type="http://schemas.openxmlformats.org/officeDocument/2006/relationships/diagramQuickStyle" Target="../diagrams/quickStyle7.xml"/><Relationship Id="rId10" Type="http://schemas.openxmlformats.org/officeDocument/2006/relationships/diagramColors" Target="../diagrams/colors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egnaposto contenuto 3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775196" cy="492941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102" name="Picture 6" descr="C:\Users\Cem\Desktop\Untitled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5849060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5122" name="Picture 2" descr="C:\Users\Cem\Desktop\Untitled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59435"/>
            <a:ext cx="6095082" cy="4837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6146" name="Picture 2" descr="C:\Users\Cem\Desktop\Untitled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1700808"/>
            <a:ext cx="6291609" cy="497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8" name="IFiltr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8826574" cy="4040759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14" name="BackFaded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6" name="IFiltroFaded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Factory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Factory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DI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2728932226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282220" y="27888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00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379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0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613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008000"/>
                </a:solidFill>
              </a:rPr>
              <a:t>è personalizzabile </a:t>
            </a:r>
            <a:r>
              <a:rPr lang="it-IT" sz="2200" dirty="0" smtClean="0">
                <a:solidFill>
                  <a:srgbClr val="534949"/>
                </a:solidFill>
              </a:rPr>
              <a:t>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</a:t>
            </a:r>
            <a:r>
              <a:rPr lang="it-IT" sz="2200" dirty="0" smtClean="0">
                <a:solidFill>
                  <a:srgbClr val="008000"/>
                </a:solidFill>
              </a:rPr>
              <a:t>creato</a:t>
            </a:r>
            <a:r>
              <a:rPr lang="it-IT" sz="2200" dirty="0" smtClean="0">
                <a:solidFill>
                  <a:srgbClr val="534949"/>
                </a:solidFill>
              </a:rPr>
              <a:t>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008000"/>
                </a:solidFill>
              </a:rPr>
              <a:t>descritti</a:t>
            </a:r>
            <a:r>
              <a:rPr lang="it-IT" sz="2200" dirty="0" smtClean="0">
                <a:solidFill>
                  <a:srgbClr val="534949"/>
                </a:solidFill>
              </a:rPr>
              <a:t> da questo.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976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315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/>
      <p:bldP spid="4" grpId="1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0680313"/>
              </p:ext>
            </p:extLst>
          </p:nvPr>
        </p:nvGraphicFramePr>
        <p:xfrm>
          <a:off x="755576" y="2852936"/>
          <a:ext cx="7467600" cy="26990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8" name="Immagine 7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7192210"/>
              </p:ext>
            </p:extLst>
          </p:nvPr>
        </p:nvGraphicFramePr>
        <p:xfrm>
          <a:off x="899592" y="2492896"/>
          <a:ext cx="7467600" cy="32773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1529</TotalTime>
  <Words>903</Words>
  <Application>Microsoft Macintosh PowerPoint</Application>
  <PresentationFormat>Presentazione su schermo (4:3)</PresentationFormat>
  <Paragraphs>171</Paragraphs>
  <Slides>21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2" baseType="lpstr">
      <vt:lpstr>Griglia</vt:lpstr>
      <vt:lpstr>DynamiCal</vt:lpstr>
      <vt:lpstr>Descrizione del problema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Luca Marogna</cp:lastModifiedBy>
  <cp:revision>55</cp:revision>
  <dcterms:created xsi:type="dcterms:W3CDTF">2014-11-14T09:08:16Z</dcterms:created>
  <dcterms:modified xsi:type="dcterms:W3CDTF">2014-11-16T11:54:07Z</dcterms:modified>
</cp:coreProperties>
</file>